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4"/>
  </p:sldMasterIdLst>
  <p:notesMasterIdLst>
    <p:notesMasterId r:id="rId12"/>
  </p:notesMasterIdLst>
  <p:sldIdLst>
    <p:sldId id="261" r:id="rId5"/>
    <p:sldId id="259" r:id="rId6"/>
    <p:sldId id="257" r:id="rId7"/>
    <p:sldId id="260" r:id="rId8"/>
    <p:sldId id="263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62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08C238F-B856-42A4-BC32-194DCC130D5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06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128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217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466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1641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397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22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9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1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9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8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6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9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2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1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4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67B94D-50C4-4558-AAA1-857DDB1A21EF}" type="datetime1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52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twitter.com/Polkadot/status/1635019453112156161/photo/3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Cryptfalcon</a:t>
            </a:r>
            <a:r>
              <a:rPr lang="en-US" dirty="0"/>
              <a:t> auto trader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Andrew Martin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5843E-7771-55AC-F8A8-D44ECA1D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/>
              <a:t>What is CryptFalcon?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991A5-29A6-6EE8-18D9-2ACE1867D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/>
              <a:t>Automated Cryptocurrency Manager</a:t>
            </a:r>
          </a:p>
          <a:p>
            <a:r>
              <a:rPr lang="en-US"/>
              <a:t>Analyzes Market Trends</a:t>
            </a:r>
          </a:p>
          <a:p>
            <a:r>
              <a:rPr lang="en-US"/>
              <a:t>Creates Buy and Sell Orders</a:t>
            </a:r>
          </a:p>
          <a:p>
            <a:r>
              <a:rPr lang="en-US"/>
              <a:t>Graphical Interface</a:t>
            </a:r>
          </a:p>
          <a:p>
            <a:r>
              <a:rPr lang="en-US"/>
              <a:t>Automated and Manual Transactions Supported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3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A3EC7-BBED-7931-C06B-7F11F099C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Inspiration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6227B-4D75-4A42-D5EB-3A898E8E0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178" y="2261420"/>
            <a:ext cx="4002936" cy="3637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Started Trading Cryptocurrencies in High School for Fun</a:t>
            </a:r>
            <a:endParaRPr lang="en-US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Got Serious About Crypto and Blockchain Last Summer</a:t>
            </a:r>
            <a:endParaRPr lang="en-US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Started Research and Work on </a:t>
            </a:r>
            <a:r>
              <a:rPr lang="en-US"/>
              <a:t>CryptFalcon</a:t>
            </a:r>
            <a:r>
              <a:rPr lang="en-US" dirty="0"/>
              <a:t> Last Semester</a:t>
            </a:r>
            <a:endParaRPr lang="en-US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First Iteration Completed Winter Break</a:t>
            </a:r>
            <a:endParaRPr lang="en-US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SXSW </a:t>
            </a:r>
            <a:r>
              <a:rPr lang="en-US"/>
              <a:t>Polkadot</a:t>
            </a:r>
            <a:r>
              <a:rPr lang="en-US" dirty="0"/>
              <a:t> Booth</a:t>
            </a:r>
            <a:endParaRPr lang="en-US"/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en-US"/>
              <a:t>Watr</a:t>
            </a:r>
            <a:r>
              <a:rPr lang="en-US" dirty="0"/>
              <a:t> – Commodities On-chain</a:t>
            </a:r>
            <a:endParaRPr lang="en-US"/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en-US"/>
              <a:t>Nodle</a:t>
            </a:r>
            <a:r>
              <a:rPr lang="en-US" dirty="0"/>
              <a:t> – Decentralized IOT</a:t>
            </a:r>
            <a:endParaRPr lang="en-US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en-US"/>
          </a:p>
        </p:txBody>
      </p:sp>
      <p:pic>
        <p:nvPicPr>
          <p:cNvPr id="6" name="Picture Placeholder 5" descr="A picture containing indoor, ceiling, text, clothing&#10;&#10;Description automatically generated">
            <a:extLst>
              <a:ext uri="{FF2B5EF4-FFF2-40B4-BE49-F238E27FC236}">
                <a16:creationId xmlns:a16="http://schemas.microsoft.com/office/drawing/2014/main" id="{0340C0B6-CB4D-14BB-B507-1E7AEA02F6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26065" r="26065"/>
          <a:stretch>
            <a:fillRect/>
          </a:stretch>
        </p:blipFill>
        <p:spPr>
          <a:xfrm>
            <a:off x="6507752" y="796413"/>
            <a:ext cx="365959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E35B65-852E-7CBF-4E1C-E18B8773246E}"/>
              </a:ext>
            </a:extLst>
          </p:cNvPr>
          <p:cNvSpPr txBox="1"/>
          <p:nvPr/>
        </p:nvSpPr>
        <p:spPr>
          <a:xfrm>
            <a:off x="6507752" y="5946171"/>
            <a:ext cx="3659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hlinkClick r:id="rId5"/>
              </a:rPr>
              <a:t>https://twitter.com/Polkadot/status/1635019453112156161/photo/3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034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7FDF11E-F9E9-BF7F-013A-C56D0364E0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2C8B53-FC30-D4ED-972A-25892ED19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B860-EC90-3973-6250-DFBE0FB58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/>
              <a:t>Investment Strategies</a:t>
            </a:r>
          </a:p>
          <a:p>
            <a:pPr lvl="1"/>
            <a:r>
              <a:rPr lang="en-US"/>
              <a:t>Linear Analysis with Hard Limits </a:t>
            </a:r>
            <a:r>
              <a:rPr lang="en-US" b="1"/>
              <a:t>→</a:t>
            </a:r>
            <a:r>
              <a:rPr lang="en-US"/>
              <a:t> MACD Strategy Using Moving Averages</a:t>
            </a:r>
          </a:p>
          <a:p>
            <a:r>
              <a:rPr lang="en-US"/>
              <a:t>Python Modules</a:t>
            </a:r>
          </a:p>
          <a:p>
            <a:pPr lvl="1"/>
            <a:r>
              <a:rPr lang="en-US"/>
              <a:t>Pandas Data Analysis</a:t>
            </a:r>
          </a:p>
          <a:p>
            <a:pPr lvl="1"/>
            <a:r>
              <a:rPr lang="en-US"/>
              <a:t>Binance API</a:t>
            </a:r>
          </a:p>
          <a:p>
            <a:pPr lvl="1"/>
            <a:r>
              <a:rPr lang="en-US"/>
              <a:t>MultiProcessing</a:t>
            </a:r>
          </a:p>
          <a:p>
            <a:r>
              <a:rPr lang="en-US"/>
              <a:t>Graphical Interface Using Tkinter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9C8DD-44F0-1272-BE14-7360AA99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DEMO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0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1DA72-EB2E-5DCC-333E-5C4C5682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2C163-55EC-AD88-FDE1-CEAF3726E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6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A0CA5-9EBA-5E6D-52E1-CFC3AC77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A8D7B-A9C0-1ED2-799C-3EC1DC9E2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99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170</TotalTime>
  <Words>116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Cryptfalcon auto trader</vt:lpstr>
      <vt:lpstr>What is CryptFalcon?</vt:lpstr>
      <vt:lpstr>Inspiration</vt:lpstr>
      <vt:lpstr>Learning Process</vt:lpstr>
      <vt:lpstr>DEMO</vt:lpstr>
      <vt:lpstr>Future Improvements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Cryptfalcon auto trader</dc:title>
  <dc:creator>Andrew Martin</dc:creator>
  <cp:lastModifiedBy>Andrew Martin</cp:lastModifiedBy>
  <cp:revision>22</cp:revision>
  <dcterms:created xsi:type="dcterms:W3CDTF">2023-05-04T21:20:00Z</dcterms:created>
  <dcterms:modified xsi:type="dcterms:W3CDTF">2023-05-05T00:10:24Z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